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</p:sldIdLst>
  <p:sldSz cx="10287000" cy="18288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ondos" charset="1" panose="00000500000000000000"/>
      <p:regular r:id="rId10"/>
    </p:embeddedFont>
    <p:embeddedFont>
      <p:font typeface="Sondos Bold" charset="1" panose="00000800000000000000"/>
      <p:regular r:id="rId11"/>
    </p:embeddedFont>
    <p:embeddedFont>
      <p:font typeface="Sondos Light" charset="1" panose="00000400000000000000"/>
      <p:regular r:id="rId12"/>
    </p:embeddedFont>
    <p:embeddedFont>
      <p:font typeface="Sondos Heavy" charset="1" panose="00000A00000000000000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800000000000000"/>
      <p:regular r:id="rId15"/>
    </p:embeddedFont>
    <p:embeddedFont>
      <p:font typeface="Montserrat Italics" charset="1" panose="00000500000000000000"/>
      <p:regular r:id="rId16"/>
    </p:embeddedFont>
    <p:embeddedFont>
      <p:font typeface="Montserrat Bold Italics" charset="1" panose="00000800000000000000"/>
      <p:regular r:id="rId17"/>
    </p:embeddedFont>
    <p:embeddedFont>
      <p:font typeface="Montserrat Thin" charset="1" panose="00000300000000000000"/>
      <p:regular r:id="rId18"/>
    </p:embeddedFont>
    <p:embeddedFont>
      <p:font typeface="Montserrat Thin Italics" charset="1" panose="00000300000000000000"/>
      <p:regular r:id="rId19"/>
    </p:embeddedFont>
    <p:embeddedFont>
      <p:font typeface="Montserrat Extra-Light" charset="1" panose="00000300000000000000"/>
      <p:regular r:id="rId20"/>
    </p:embeddedFont>
    <p:embeddedFont>
      <p:font typeface="Montserrat Extra-Light Italics" charset="1" panose="00000300000000000000"/>
      <p:regular r:id="rId21"/>
    </p:embeddedFont>
    <p:embeddedFont>
      <p:font typeface="Montserrat Light" charset="1" panose="00000400000000000000"/>
      <p:regular r:id="rId22"/>
    </p:embeddedFont>
    <p:embeddedFont>
      <p:font typeface="Montserrat Light Italics" charset="1" panose="00000400000000000000"/>
      <p:regular r:id="rId23"/>
    </p:embeddedFont>
    <p:embeddedFont>
      <p:font typeface="Montserrat Medium" charset="1" panose="00000600000000000000"/>
      <p:regular r:id="rId24"/>
    </p:embeddedFont>
    <p:embeddedFont>
      <p:font typeface="Montserrat Medium Italics" charset="1" panose="00000600000000000000"/>
      <p:regular r:id="rId25"/>
    </p:embeddedFont>
    <p:embeddedFont>
      <p:font typeface="Montserrat Semi-Bold" charset="1" panose="00000700000000000000"/>
      <p:regular r:id="rId26"/>
    </p:embeddedFont>
    <p:embeddedFont>
      <p:font typeface="Montserrat Semi-Bold Italics" charset="1" panose="00000700000000000000"/>
      <p:regular r:id="rId27"/>
    </p:embeddedFont>
    <p:embeddedFont>
      <p:font typeface="Montserrat Ultra-Bold" charset="1" panose="00000900000000000000"/>
      <p:regular r:id="rId28"/>
    </p:embeddedFont>
    <p:embeddedFont>
      <p:font typeface="Montserrat Ultra-Bold Italics" charset="1" panose="00000900000000000000"/>
      <p:regular r:id="rId29"/>
    </p:embeddedFont>
    <p:embeddedFont>
      <p:font typeface="Montserrat Heavy" charset="1" panose="00000A00000000000000"/>
      <p:regular r:id="rId30"/>
    </p:embeddedFont>
    <p:embeddedFont>
      <p:font typeface="Montserrat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5" t="0" r="-355" b="-71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3641" y="3866572"/>
            <a:ext cx="8119718" cy="459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2359">
                <a:solidFill>
                  <a:srgbClr val="1E345E"/>
                </a:solidFill>
                <a:latin typeface="Sondos"/>
              </a:rPr>
              <a:t>1. Nesses espaços o autor deve contemplar as informações do resumo aceito para apresentação no evento.</a:t>
            </a:r>
          </a:p>
          <a:p>
            <a:pPr algn="l">
              <a:lnSpc>
                <a:spcPts val="2831"/>
              </a:lnSpc>
            </a:pPr>
          </a:p>
          <a:p>
            <a:pPr algn="l">
              <a:lnSpc>
                <a:spcPts val="2831"/>
              </a:lnSpc>
            </a:pPr>
            <a:r>
              <a:rPr lang="en-US" sz="2359">
                <a:solidFill>
                  <a:srgbClr val="1E345E"/>
                </a:solidFill>
                <a:latin typeface="Sondos"/>
              </a:rPr>
              <a:t>2. Os autores podem inserir texto, figuras, gráficos </a:t>
            </a:r>
          </a:p>
          <a:p>
            <a:pPr algn="l">
              <a:lnSpc>
                <a:spcPts val="2831"/>
              </a:lnSpc>
            </a:pPr>
            <a:r>
              <a:rPr lang="en-US" sz="2359">
                <a:solidFill>
                  <a:srgbClr val="1E345E"/>
                </a:solidFill>
                <a:latin typeface="Sondos"/>
              </a:rPr>
              <a:t>e esquemas para apresentação das informações contidas no resumo enviado.</a:t>
            </a:r>
          </a:p>
          <a:p>
            <a:pPr algn="l">
              <a:lnSpc>
                <a:spcPts val="2831"/>
              </a:lnSpc>
            </a:pPr>
          </a:p>
          <a:p>
            <a:pPr algn="l">
              <a:lnSpc>
                <a:spcPts val="2831"/>
              </a:lnSpc>
            </a:pPr>
            <a:r>
              <a:rPr lang="en-US" sz="2359">
                <a:solidFill>
                  <a:srgbClr val="1E345E"/>
                </a:solidFill>
                <a:latin typeface="Sondos"/>
              </a:rPr>
              <a:t>3. Os  itens introdução e referências são opcionais.</a:t>
            </a:r>
          </a:p>
          <a:p>
            <a:pPr algn="l">
              <a:lnSpc>
                <a:spcPts val="2831"/>
              </a:lnSpc>
            </a:pPr>
          </a:p>
          <a:p>
            <a:pPr algn="l">
              <a:lnSpc>
                <a:spcPts val="2831"/>
              </a:lnSpc>
            </a:pPr>
            <a:r>
              <a:rPr lang="en-US" sz="2359">
                <a:solidFill>
                  <a:srgbClr val="1E345E"/>
                </a:solidFill>
                <a:latin typeface="Sondos"/>
              </a:rPr>
              <a:t>4. São obrigatórios: objetivos, métodos, resultados</a:t>
            </a:r>
          </a:p>
          <a:p>
            <a:pPr algn="l">
              <a:lnSpc>
                <a:spcPts val="2831"/>
              </a:lnSpc>
            </a:pPr>
            <a:r>
              <a:rPr lang="en-US" sz="2359">
                <a:solidFill>
                  <a:srgbClr val="1E345E"/>
                </a:solidFill>
                <a:latin typeface="Sondos"/>
              </a:rPr>
              <a:t> e conclusão. Além disso, o número de aprovação da CEUA e as fontes financiadoras (quando houver).</a:t>
            </a:r>
          </a:p>
          <a:p>
            <a:pPr algn="l">
              <a:lnSpc>
                <a:spcPts val="2831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87991" y="789571"/>
            <a:ext cx="5010395" cy="1917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2"/>
              </a:lnSpc>
            </a:pPr>
            <a:r>
              <a:rPr lang="en-US" sz="2610">
                <a:solidFill>
                  <a:srgbClr val="1E345E"/>
                </a:solidFill>
                <a:latin typeface="Montserrat Bold"/>
              </a:rPr>
              <a:t>Título do Trabalho Científico</a:t>
            </a:r>
          </a:p>
          <a:p>
            <a:pPr algn="l">
              <a:lnSpc>
                <a:spcPts val="2013"/>
              </a:lnSpc>
            </a:pPr>
          </a:p>
          <a:p>
            <a:pPr algn="l">
              <a:lnSpc>
                <a:spcPts val="2013"/>
              </a:lnSpc>
            </a:pPr>
            <a:r>
              <a:rPr lang="en-US" sz="1677">
                <a:solidFill>
                  <a:srgbClr val="1E345E"/>
                </a:solidFill>
                <a:latin typeface="Montserrat Medium"/>
              </a:rPr>
              <a:t>Autor¹; Autor¹; Autor¹; Autor¹; Autor¹; Autor².</a:t>
            </a:r>
          </a:p>
          <a:p>
            <a:pPr algn="l">
              <a:lnSpc>
                <a:spcPts val="2013"/>
              </a:lnSpc>
            </a:pPr>
            <a:r>
              <a:rPr lang="en-US" sz="1677">
                <a:solidFill>
                  <a:srgbClr val="1E345E"/>
                </a:solidFill>
                <a:latin typeface="Montserrat Medium"/>
              </a:rPr>
              <a:t>¹Instituição X, Cidade – UF.  ²Instituição  Y, Cidade – UF.</a:t>
            </a:r>
          </a:p>
          <a:p>
            <a:pPr algn="l">
              <a:lnSpc>
                <a:spcPts val="2013"/>
              </a:lnSpc>
            </a:pPr>
            <a:r>
              <a:rPr lang="en-US" sz="1677">
                <a:solidFill>
                  <a:srgbClr val="1E345E"/>
                </a:solidFill>
                <a:latin typeface="Montserrat Medium"/>
              </a:rPr>
              <a:t>E-mail para contato: secretaria@sgob.org.br</a:t>
            </a:r>
          </a:p>
          <a:p>
            <a:pPr algn="l">
              <a:lnSpc>
                <a:spcPts val="2013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DAF77H59-IY</dc:identifier>
  <dcterms:modified xsi:type="dcterms:W3CDTF">2011-08-01T06:04:30Z</dcterms:modified>
  <cp:revision>1</cp:revision>
  <dc:title>Template_EPoster_56_CGOBDF.pptx</dc:title>
</cp:coreProperties>
</file>